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3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9F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52"/>
    <p:restoredTop sz="94690"/>
  </p:normalViewPr>
  <p:slideViewPr>
    <p:cSldViewPr snapToGrid="0">
      <p:cViewPr varScale="1">
        <p:scale>
          <a:sx n="137" d="100"/>
          <a:sy n="137" d="100"/>
        </p:scale>
        <p:origin x="67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F522D-1CE2-4AD7-1ECF-EABC87A10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841D0D-19FE-87CE-9DE6-F31E9B117B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931BE-F6C4-35CB-C64B-C4B9A438E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5B1E8-0AB8-4A97-E700-F0E448A95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D28F0-C0D9-51AE-44D5-53C20C459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4143949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6C50F-7A79-60B2-F17B-7CED36FF1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5B51B9-1F86-7EF7-2232-F0C2BB45C2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1BA5F-02BB-9F1B-9F2A-382226631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49CCB-1D3C-8F95-A925-EA3D2B999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F7058-AD59-340A-0C0E-BC0B5BAD9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345647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B78095-98BB-D00E-CAE4-78F0B94CB1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D676F2-EA09-7E1B-D533-3EBD94FE0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4ADDF-400F-E6DD-5F73-88715155C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511FB-0BEE-6F1B-84E3-ECA923EAB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96FF0-948F-1B50-1A18-CD5CDA82C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13785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57548-F62C-1EDC-DCD2-58F3E5815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C5747-630C-0785-04C9-488292E70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FF2B0-1180-4DED-58B5-2480F5219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B373C-11C5-5DE6-6668-184EF5C14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1C321-F97C-F778-3062-0C8F8A596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3373987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61E13-5DA5-BC14-8D89-5F6709615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5B3F2A-7B74-7F7D-0113-6F7BC8F4B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72C2A-4D6C-E8C2-471B-217B0A9DD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F4F6F-A427-D50A-03C2-AA0FB98E6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BAE3F-27AD-FD09-C591-511E1AA54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3078988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DC1DB-21E5-F557-12DC-50EB9D2BE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DC309-8A79-42EB-677F-2CEEA12450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E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9F05B1-7FFE-2073-7EBB-9F81C5AFA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E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7D17A4-1A28-F2D5-3B6D-4A2CC9EBE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8AEC43-0BD8-E22F-0754-431E590CB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112CE3-EECF-317A-493D-E6BE2276D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577697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4FFF1-B98D-55EA-9082-70AE99666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A4D66-E6AB-1B79-6D18-E085095B3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62AB35-04E0-080A-42EE-B97E51438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E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9CC711-81C7-C858-888C-12468D192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0826FB-727E-FEB9-7D92-FDC1846610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E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7D63EB-A11E-2FFC-0B25-EAB0BD7A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03039-33E7-4B5E-83B2-85C313C7D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66D23D-C57C-85FB-6668-D3F26D152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684331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4CE75-B444-341C-B136-7D24EE5E3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E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77383B-4372-4C8E-6C67-633C37995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E0C53E-B175-03F2-0EFB-068E20D9E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AEDCB3-416B-F456-456D-D4CD9079A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112573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AF6BDF-8BDE-39CB-A904-9729832CC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75C092-E164-0B09-6CEE-7B2E2CCBD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48EC9-AE3B-DE48-CF22-62AAB8081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710401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95A55-16EB-19C6-61C2-EF1974663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E4FE2-B8F0-64FA-727A-210108219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B7952-47EE-F033-1452-28F8B93C6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493B5-2EB1-DB85-2D63-B7E977632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E81F88-34EB-AF64-C49E-7AD7184A1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7E5242-3227-A3B1-08B1-8F915419B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3510239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1E13-F4A5-5B83-BB64-B2F264466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E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424F2A-287E-76BD-D4BB-90E9E0A01A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9E165E-E26C-10A4-10AF-B5CF78D534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3257DD-973F-ED74-F643-67B64B59F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7C7B52-0BC2-5C12-75AF-B19C3B9C6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EF2354-5048-CF9D-DF4D-D59F86268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1945542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7BDCE6-5313-2EEE-4AC1-4DE2FE57B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3A39B-60E5-3389-2C84-F62AC8308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E2A59-0F62-DEEE-707F-DC414AD897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F0377E-FEFC-F240-A6F8-AFCD9A34FFC7}" type="datetimeFigureOut">
              <a:rPr lang="en-EG" smtClean="0"/>
              <a:t>14/02/2026</a:t>
            </a:fld>
            <a:endParaRPr lang="en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84373-58D2-213F-4908-E1C7BEBDB1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9BDBA9-2C3A-13D6-8E14-3CEB8558D9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8281BD-3D5E-7945-8E25-CACFF8741057}" type="slidenum">
              <a:rPr lang="en-EG" smtClean="0"/>
              <a:t>‹#›</a:t>
            </a:fld>
            <a:endParaRPr lang="en-E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D4205A-630E-23BF-BA54-3D2CA8B0A98E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592763" y="6687820"/>
            <a:ext cx="1023937" cy="1066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EG" sz="7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Juniper Business Use Only</a:t>
            </a:r>
          </a:p>
        </p:txBody>
      </p:sp>
    </p:spTree>
    <p:extLst>
      <p:ext uri="{BB962C8B-B14F-4D97-AF65-F5344CB8AC3E}">
        <p14:creationId xmlns:p14="http://schemas.microsoft.com/office/powerpoint/2010/main" val="47862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C8EBED-E43B-2BC9-254B-69D23CEC8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91C6FF-0B2E-A5ED-BE02-6784D0000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91A8ECC-D0F7-A594-2B63-F43FF2C55086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044251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159961-31E8-2738-4567-B42F532FC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8E5C44-8F34-AF20-7A7A-E1138BD16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EA52F59-367E-4A2E-E001-0BC4F2824938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1399310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302F0-A2B7-8B7E-48F9-60AB7BC72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C56A12-3A4F-DB76-6F1A-939999D97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02D7FD-1D47-F06B-3ACA-9670068BBBB6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658202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3DB70-3EA9-D8CF-D624-11A4396B3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85E33E-7505-F036-9811-5653A2926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D736BB-7121-9538-2514-59133F172966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70810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54FBD-2391-D2BA-FBD8-4D497E290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D912D1-4CAC-7BCD-1F1F-EABD0751A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89D4C5B-6A32-B29E-3CE0-ABCC3E5DB749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3939244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64F470-645C-7869-0D7C-6A78313F9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3D70CC-E7FD-32B5-0882-101408801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D706C69-92D0-1B6C-FAE0-16778890781A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718541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C2080C-A124-4B54-A6BB-74596D1F5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8ECBE8-57F7-C77B-2621-2F48ED672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D22B9C0-B8E0-84A2-F55C-B5A9E5164939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07076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96E0B2-056B-A345-B3B1-8569C99AE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192000" cy="680483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C6BB9C0-7AA5-5306-320A-9ABFE101A04D}"/>
              </a:ext>
            </a:extLst>
          </p:cNvPr>
          <p:cNvSpPr/>
          <p:nvPr/>
        </p:nvSpPr>
        <p:spPr>
          <a:xfrm>
            <a:off x="11243386" y="6634065"/>
            <a:ext cx="911290" cy="188023"/>
          </a:xfrm>
          <a:prstGeom prst="rect">
            <a:avLst/>
          </a:prstGeom>
          <a:solidFill>
            <a:srgbClr val="F4F9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1417412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3ECED-F398-951C-7FAA-09F819643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187069-20CD-6682-CD86-7C6550BAD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2"/>
            <a:ext cx="12192000" cy="680483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7D65515-B44E-F685-9DD5-6DDB2E3E31B7}"/>
              </a:ext>
            </a:extLst>
          </p:cNvPr>
          <p:cNvSpPr/>
          <p:nvPr/>
        </p:nvSpPr>
        <p:spPr>
          <a:xfrm>
            <a:off x="11186429" y="6576669"/>
            <a:ext cx="1005571" cy="28133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293980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C4050-74DF-F707-C542-FA12BF37D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ABC7D4-57C3-A7E3-6BB9-59A6EB1C2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2A14DC0-C751-FE90-211A-F47F324513EE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773736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24156-5475-76A3-9587-B8B4EFE7F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4229F7-DB44-0823-3267-62D467938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570919-D220-DB78-5A4F-98375E33BF94}"/>
              </a:ext>
            </a:extLst>
          </p:cNvPr>
          <p:cNvSpPr/>
          <p:nvPr/>
        </p:nvSpPr>
        <p:spPr>
          <a:xfrm>
            <a:off x="11196735" y="6559420"/>
            <a:ext cx="1042893" cy="2985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82691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9897F5-142D-A3DD-9831-5D9297AAC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BC5B34-6035-AB9F-3751-EF3C7C968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786CEB3-6E7C-50E0-B349-E12DEDF316A0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3057873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84211B-6E27-5106-B130-5CC7D8A60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A90D4C-2220-AE31-2D15-7CB29D6AB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BA3634-F186-B02A-B091-48B8A4A8C2A1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2803262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12AC3-DDC9-B941-36AC-07885D5EC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BE7FD2-9EFD-9348-7E9A-67E14FD3B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32D9B84-8C9A-8305-53EE-28EBBAFBC72A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1241049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AC011-FFD7-F90B-C436-DDD24AC920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BE19E5-997B-3A63-8185-096514297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81"/>
            <a:ext cx="12239628" cy="6831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A067C58-CD95-DAC9-3E02-BCC8FEF79270}"/>
              </a:ext>
            </a:extLst>
          </p:cNvPr>
          <p:cNvSpPr/>
          <p:nvPr/>
        </p:nvSpPr>
        <p:spPr>
          <a:xfrm>
            <a:off x="11280710" y="6643396"/>
            <a:ext cx="911290" cy="1880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G"/>
          </a:p>
        </p:txBody>
      </p:sp>
    </p:spTree>
    <p:extLst>
      <p:ext uri="{BB962C8B-B14F-4D97-AF65-F5344CB8AC3E}">
        <p14:creationId xmlns:p14="http://schemas.microsoft.com/office/powerpoint/2010/main" val="33644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Mustafa Abdelhady</dc:creator>
  <cp:lastModifiedBy>Mustafa Abdelhady</cp:lastModifiedBy>
  <cp:revision>1</cp:revision>
  <dcterms:created xsi:type="dcterms:W3CDTF">2026-02-14T13:28:57Z</dcterms:created>
  <dcterms:modified xsi:type="dcterms:W3CDTF">2026-02-14T13:41:39Z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633b888-ae0d-4341-a75f-06e04137d755_Enabled">
    <vt:lpwstr>true</vt:lpwstr>
  </property>
  <property fmtid="{D5CDD505-2E9C-101B-9397-08002B2CF9AE}" pid="3" name="MSIP_Label_0633b888-ae0d-4341-a75f-06e04137d755_SetDate">
    <vt:lpwstr>2026-02-14T13:41:33Z</vt:lpwstr>
  </property>
  <property fmtid="{D5CDD505-2E9C-101B-9397-08002B2CF9AE}" pid="4" name="MSIP_Label_0633b888-ae0d-4341-a75f-06e04137d755_Method">
    <vt:lpwstr>Standard</vt:lpwstr>
  </property>
  <property fmtid="{D5CDD505-2E9C-101B-9397-08002B2CF9AE}" pid="5" name="MSIP_Label_0633b888-ae0d-4341-a75f-06e04137d755_Name">
    <vt:lpwstr>0633b888-ae0d-4341-a75f-06e04137d755</vt:lpwstr>
  </property>
  <property fmtid="{D5CDD505-2E9C-101B-9397-08002B2CF9AE}" pid="6" name="MSIP_Label_0633b888-ae0d-4341-a75f-06e04137d755_SiteId">
    <vt:lpwstr>bea78b3c-4cdb-4130-854a-1d193232e5f4</vt:lpwstr>
  </property>
  <property fmtid="{D5CDD505-2E9C-101B-9397-08002B2CF9AE}" pid="7" name="MSIP_Label_0633b888-ae0d-4341-a75f-06e04137d755_ActionId">
    <vt:lpwstr>524b578c-0124-403f-bc0d-d94b26ded33a</vt:lpwstr>
  </property>
  <property fmtid="{D5CDD505-2E9C-101B-9397-08002B2CF9AE}" pid="8" name="MSIP_Label_0633b888-ae0d-4341-a75f-06e04137d755_ContentBits">
    <vt:lpwstr>2</vt:lpwstr>
  </property>
  <property fmtid="{D5CDD505-2E9C-101B-9397-08002B2CF9AE}" pid="9" name="MSIP_Label_0633b888-ae0d-4341-a75f-06e04137d755_Tag">
    <vt:lpwstr>50, 3, 0, 1</vt:lpwstr>
  </property>
  <property fmtid="{D5CDD505-2E9C-101B-9397-08002B2CF9AE}" pid="10" name="ClassificationContentMarkingFooterLocations">
    <vt:lpwstr>Office Theme:8</vt:lpwstr>
  </property>
  <property fmtid="{D5CDD505-2E9C-101B-9397-08002B2CF9AE}" pid="11" name="ClassificationContentMarkingFooterText">
    <vt:lpwstr>Juniper Business Use Only</vt:lpwstr>
  </property>
</Properties>
</file>

<file path=docProps/thumbnail.jpeg>
</file>